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900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72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834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817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4710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0885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867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16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255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1838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9005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3694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5066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698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205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6312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7954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F6AD-E487-434D-B889-9BE32C547AEA}" type="datetimeFigureOut">
              <a:rPr lang="pl-PL" smtClean="0"/>
              <a:t>26.02.2021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85B5-8B1A-4BFD-8D84-D3166285F8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10895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1022" y="679267"/>
            <a:ext cx="9222378" cy="2556375"/>
          </a:xfrm>
        </p:spPr>
        <p:txBody>
          <a:bodyPr>
            <a:normAutofit/>
          </a:bodyPr>
          <a:lstStyle/>
          <a:p>
            <a:r>
              <a:rPr lang="pl-PL" dirty="0">
                <a:latin typeface="Gill Sans Ultra Bold" panose="020B0A02020104020203" pitchFamily="34" charset="-18"/>
              </a:rPr>
              <a:t>Mój świat wirtualny - bezpieczny i pożyteczny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57583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535577"/>
            <a:ext cx="9905998" cy="156151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7300" dirty="0" smtClean="0">
                <a:latin typeface="Gill Sans Ultra Bold" panose="020B0A02020104020203" pitchFamily="34" charset="-18"/>
              </a:rPr>
              <a:t>BEZPIECZEŃSTWO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Nie zawieraj znajomości z nieznajomymi i nie podawaj danych osobowych</a:t>
            </a:r>
          </a:p>
          <a:p>
            <a:r>
              <a:rPr lang="pl-PL" dirty="0" smtClean="0"/>
              <a:t>Korzystaj z antywirusowego programu</a:t>
            </a:r>
          </a:p>
          <a:p>
            <a:r>
              <a:rPr lang="pl-PL" dirty="0" smtClean="0"/>
              <a:t>Czytaj regulaminy</a:t>
            </a:r>
          </a:p>
          <a:p>
            <a:r>
              <a:rPr lang="pl-PL" dirty="0" smtClean="0"/>
              <a:t>Ostrożnie pobieraj pliki</a:t>
            </a:r>
          </a:p>
          <a:p>
            <a:r>
              <a:rPr lang="pl-PL" dirty="0" smtClean="0"/>
              <a:t>Nie otwieraj podejrzanych stron i linków</a:t>
            </a:r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57388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7200" dirty="0" smtClean="0">
                <a:latin typeface="Gill Sans Ultra Bold" panose="020B0A02020104020203" pitchFamily="34" charset="-18"/>
              </a:rPr>
              <a:t>POŻYTECZNOŚĆ</a:t>
            </a:r>
            <a:endParaRPr lang="pl-PL" sz="7200" dirty="0">
              <a:latin typeface="Gill Sans Ultra Bold" panose="020B0A02020104020203" pitchFamily="34" charset="-1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Pomaga w nauce, jest bogatym źródłem informacji</a:t>
            </a:r>
          </a:p>
          <a:p>
            <a:r>
              <a:rPr lang="pl-PL" dirty="0" smtClean="0"/>
              <a:t>Pomaga w kontaktach ludzi porozrzucanych po świecie</a:t>
            </a:r>
          </a:p>
          <a:p>
            <a:r>
              <a:rPr lang="pl-PL" dirty="0" smtClean="0"/>
              <a:t>Służy do kupowania rzeczy w sklepach online</a:t>
            </a:r>
          </a:p>
          <a:p>
            <a:r>
              <a:rPr lang="pl-PL" dirty="0" smtClean="0"/>
              <a:t>Pomaga w porozumieniu się w obcym języku</a:t>
            </a:r>
          </a:p>
          <a:p>
            <a:endParaRPr lang="pl-PL" dirty="0" smtClean="0"/>
          </a:p>
          <a:p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5504450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wód">
  <a:themeElements>
    <a:clrScheme name="Obwód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bwód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bwód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TM04033919[[fn=Obwód]]</Template>
  <TotalTime>24</TotalTime>
  <Words>63</Words>
  <Application>Microsoft Office PowerPoint</Application>
  <PresentationFormat>Panoramiczny</PresentationFormat>
  <Paragraphs>12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8" baseType="lpstr">
      <vt:lpstr>Arial</vt:lpstr>
      <vt:lpstr>Gill Sans Ultra Bold</vt:lpstr>
      <vt:lpstr>Trebuchet MS</vt:lpstr>
      <vt:lpstr>Tw Cen MT</vt:lpstr>
      <vt:lpstr>Obwód</vt:lpstr>
      <vt:lpstr>Mój świat wirtualny - bezpieczny i pożyteczny</vt:lpstr>
      <vt:lpstr>BEZPIECZEŃSTWO  </vt:lpstr>
      <vt:lpstr>POŻYTECZNOŚĆ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Mój świat wirtualny - bezpieczny i pożyteczny</dc:title>
  <dc:creator>Kuba</dc:creator>
  <cp:lastModifiedBy>Kuba</cp:lastModifiedBy>
  <cp:revision>3</cp:revision>
  <dcterms:created xsi:type="dcterms:W3CDTF">2021-02-26T07:13:47Z</dcterms:created>
  <dcterms:modified xsi:type="dcterms:W3CDTF">2021-02-26T07:38:26Z</dcterms:modified>
</cp:coreProperties>
</file>